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42113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620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68044-6A47-46D5-8EA4-E626F65FB092}" type="datetimeFigureOut">
              <a:rPr lang="en-GB" smtClean="0"/>
              <a:pPr/>
              <a:t>20/02/2012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703C9-423B-44A1-855D-901457D9B1E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opbann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1714500"/>
          </a:xfrm>
          <a:prstGeom prst="rect">
            <a:avLst/>
          </a:prstGeom>
        </p:spPr>
      </p:pic>
      <p:pic>
        <p:nvPicPr>
          <p:cNvPr id="5" name="Picture 4" descr="TWHCClub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4797152"/>
            <a:ext cx="1512168" cy="14856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9632" y="1700808"/>
            <a:ext cx="6264696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ANNUAL AWARDS AND DINNER</a:t>
            </a:r>
            <a:endParaRPr lang="en-GB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63688" y="2276872"/>
            <a:ext cx="511256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 smtClean="0"/>
              <a:t>Date – Saturday 24</a:t>
            </a:r>
            <a:r>
              <a:rPr lang="en-GB" sz="2200" baseline="30000" dirty="0" smtClean="0"/>
              <a:t>th</a:t>
            </a:r>
            <a:r>
              <a:rPr lang="en-GB" sz="2200" dirty="0" smtClean="0"/>
              <a:t> March 2012</a:t>
            </a:r>
          </a:p>
          <a:p>
            <a:pPr algn="ctr"/>
            <a:r>
              <a:rPr lang="en-GB" sz="2200" dirty="0" smtClean="0"/>
              <a:t>Venue – Sports &amp; Social Club, St Georges</a:t>
            </a:r>
          </a:p>
          <a:p>
            <a:pPr algn="ctr"/>
            <a:r>
              <a:rPr lang="en-GB" sz="2200" dirty="0" smtClean="0"/>
              <a:t>Time – 7 for 7.30pm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23728" y="4077072"/>
            <a:ext cx="40324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u="sng" dirty="0" smtClean="0"/>
              <a:t>Costs</a:t>
            </a:r>
          </a:p>
          <a:p>
            <a:pPr algn="ctr"/>
            <a:r>
              <a:rPr lang="en-GB" sz="1600" dirty="0" smtClean="0"/>
              <a:t>U18’s - £8.50</a:t>
            </a:r>
          </a:p>
          <a:p>
            <a:pPr algn="ctr"/>
            <a:r>
              <a:rPr lang="en-GB" sz="1600" dirty="0" smtClean="0"/>
              <a:t>Adults - £12</a:t>
            </a:r>
          </a:p>
          <a:p>
            <a:pPr algn="ctr"/>
            <a:r>
              <a:rPr lang="en-GB" sz="1600" b="1" dirty="0" smtClean="0"/>
              <a:t>Buy tickets in advance</a:t>
            </a:r>
            <a:r>
              <a:rPr lang="en-GB" sz="1600" dirty="0" smtClean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23728" y="3356992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Hot Buffet meal</a:t>
            </a:r>
          </a:p>
          <a:p>
            <a:pPr algn="ctr"/>
            <a:r>
              <a:rPr lang="en-GB" sz="2400" b="1" dirty="0" smtClean="0">
                <a:solidFill>
                  <a:srgbClr val="FF0000"/>
                </a:solidFill>
              </a:rPr>
              <a:t>Entertainment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672" y="6211669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For tickets contact:- Team Captains or</a:t>
            </a:r>
          </a:p>
          <a:p>
            <a:pPr algn="ctr"/>
            <a:r>
              <a:rPr lang="en-GB" dirty="0" smtClean="0"/>
              <a:t>Peter Wood 07967 796643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123728" y="5589240"/>
            <a:ext cx="4176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/>
              <a:t>This is a family event </a:t>
            </a:r>
          </a:p>
          <a:p>
            <a:pPr algn="ctr"/>
            <a:r>
              <a:rPr lang="en-GB" sz="2000" b="1" dirty="0" smtClean="0"/>
              <a:t>Come and support YOUR Hockey Club</a:t>
            </a:r>
            <a:endParaRPr lang="en-GB" sz="2000" b="1" dirty="0"/>
          </a:p>
        </p:txBody>
      </p:sp>
      <p:pic>
        <p:nvPicPr>
          <p:cNvPr id="12" name="Picture 11" descr="TWHCClub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797152"/>
            <a:ext cx="1512168" cy="148568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0" y="6309320"/>
            <a:ext cx="18356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/>
              <a:t>FORMERLY SHIFNAL HC</a:t>
            </a:r>
          </a:p>
          <a:p>
            <a:pPr algn="ctr"/>
            <a:r>
              <a:rPr lang="en-GB" sz="1100" b="1" dirty="0" smtClean="0"/>
              <a:t>EST 1895</a:t>
            </a:r>
            <a:endParaRPr lang="en-GB" sz="11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308304" y="6309320"/>
            <a:ext cx="18356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 smtClean="0"/>
              <a:t>FORMERLY SHIFNAL HC</a:t>
            </a:r>
          </a:p>
          <a:p>
            <a:pPr algn="ctr"/>
            <a:r>
              <a:rPr lang="en-GB" sz="1100" b="1" dirty="0" smtClean="0"/>
              <a:t>EST 1895</a:t>
            </a:r>
            <a:endParaRPr lang="en-GB" sz="11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74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Dudley College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Staff</dc:creator>
  <cp:lastModifiedBy>Jon Woodrow</cp:lastModifiedBy>
  <cp:revision>8</cp:revision>
  <dcterms:created xsi:type="dcterms:W3CDTF">2011-02-04T21:57:56Z</dcterms:created>
  <dcterms:modified xsi:type="dcterms:W3CDTF">2012-02-20T08:52:10Z</dcterms:modified>
</cp:coreProperties>
</file>